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3030200" cy="7315200"/>
  <p:notesSz cx="7315200" cy="130302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01" d="100"/>
          <a:sy n="101" d="100"/>
        </p:scale>
        <p:origin x="69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7163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99ECFC-C1B2-4995-A0E8-0B49B7B1E082}"/>
              </a:ext>
            </a:extLst>
          </p:cNvPr>
          <p:cNvSpPr txBox="1"/>
          <p:nvPr/>
        </p:nvSpPr>
        <p:spPr>
          <a:xfrm>
            <a:off x="9991725" y="6808232"/>
            <a:ext cx="2857500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dirty="0"/>
              <a:t>Israel Sanchez - </a:t>
            </a:r>
            <a:r>
              <a:rPr lang="es-ES" dirty="0" err="1"/>
              <a:t>Ironhack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1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1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1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1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1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1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1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7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var/www/render_temp/8830650/1469156829/slide9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030200" cy="7315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20</Words>
  <Application>Microsoft Office PowerPoint</Application>
  <PresentationFormat>Custom</PresentationFormat>
  <Paragraphs>17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Visme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Visme Presentation</dc:title>
  <dc:subject>Visme Presentation</dc:subject>
  <dc:creator>Visme User</dc:creator>
  <cp:lastModifiedBy>Isra Sanchez</cp:lastModifiedBy>
  <cp:revision>17</cp:revision>
  <dcterms:created xsi:type="dcterms:W3CDTF">2021-04-06T08:06:27Z</dcterms:created>
  <dcterms:modified xsi:type="dcterms:W3CDTF">2021-04-08T13:10:01Z</dcterms:modified>
</cp:coreProperties>
</file>